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2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97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2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8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3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560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9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39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7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9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4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2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43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7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Assumes up to this slide, the presentation duration reached 10 minutes, then next slide to be an interactive question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007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question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Question----------------?</a:t>
            </a:r>
          </a:p>
          <a:p>
            <a:r>
              <a:rPr lang="en-US" dirty="0" smtClean="0"/>
              <a:t>Answer options 1</a:t>
            </a:r>
          </a:p>
          <a:p>
            <a:r>
              <a:rPr lang="en-US" dirty="0"/>
              <a:t>Answer </a:t>
            </a:r>
            <a:r>
              <a:rPr lang="en-US" dirty="0" smtClean="0"/>
              <a:t>options 2</a:t>
            </a:r>
            <a:endParaRPr lang="en-US" dirty="0"/>
          </a:p>
          <a:p>
            <a:r>
              <a:rPr lang="en-US" dirty="0"/>
              <a:t>Answer </a:t>
            </a:r>
            <a:r>
              <a:rPr lang="en-US" dirty="0" smtClean="0"/>
              <a:t>options 3</a:t>
            </a:r>
            <a:endParaRPr lang="en-US" dirty="0"/>
          </a:p>
          <a:p>
            <a:r>
              <a:rPr lang="en-US" dirty="0"/>
              <a:t>Answer </a:t>
            </a:r>
            <a:r>
              <a:rPr lang="en-US" dirty="0" smtClean="0"/>
              <a:t>options 4</a:t>
            </a:r>
            <a:endParaRPr lang="en-US" dirty="0"/>
          </a:p>
          <a:p>
            <a:r>
              <a:rPr lang="en-US" dirty="0" smtClean="0"/>
              <a:t>Correct Answer : </a:t>
            </a:r>
            <a:r>
              <a:rPr lang="en-US" dirty="0"/>
              <a:t>Answer options 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01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23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81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59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Course Title</vt:lpstr>
      <vt:lpstr>Lesson 1</vt:lpstr>
      <vt:lpstr>Lesson 2</vt:lpstr>
      <vt:lpstr>Lesson 3</vt:lpstr>
      <vt:lpstr>Lesson 4</vt:lpstr>
      <vt:lpstr>Interactive question slide</vt:lpstr>
      <vt:lpstr>Lesson 5</vt:lpstr>
      <vt:lpstr>Lesson 6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Title</dc:title>
  <dc:creator>Jasim Peringattuthodi</dc:creator>
  <cp:lastModifiedBy>Jasim Peringattuthodi</cp:lastModifiedBy>
  <cp:revision>2</cp:revision>
  <dcterms:created xsi:type="dcterms:W3CDTF">2023-10-25T05:51:29Z</dcterms:created>
  <dcterms:modified xsi:type="dcterms:W3CDTF">2023-10-25T06:11:57Z</dcterms:modified>
</cp:coreProperties>
</file>